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9EF60C9D-6610-ECEA-FFC2-7423B19F4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918" y="2333890"/>
            <a:ext cx="7968163" cy="302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2732F6C-5960-000A-EBF9-DA5BD39159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860"/>
          <a:stretch/>
        </p:blipFill>
        <p:spPr>
          <a:xfrm>
            <a:off x="1409035" y="1967577"/>
            <a:ext cx="8888738" cy="2556298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2003368" y="4249555"/>
            <a:ext cx="7913716" cy="1436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</a:rPr>
              <a:t>Para garantir o certificado de apresentação, o autor principal precisará estar credenciado, bem como apresentar o seu </a:t>
            </a:r>
            <a:r>
              <a:rPr lang="pt-BR" smtClean="0">
                <a:solidFill>
                  <a:schemeClr val="tx1"/>
                </a:solidFill>
              </a:rPr>
              <a:t>trabalho presencialmente.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78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F9BFCC2-192A-9332-3689-9EF466B55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520" y="2261028"/>
            <a:ext cx="9028959" cy="35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2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Vitoria Saskia</cp:lastModifiedBy>
  <cp:revision>9</cp:revision>
  <dcterms:created xsi:type="dcterms:W3CDTF">2024-02-26T16:47:39Z</dcterms:created>
  <dcterms:modified xsi:type="dcterms:W3CDTF">2024-06-10T16:43:12Z</dcterms:modified>
</cp:coreProperties>
</file>