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16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6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77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33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6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8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27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22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34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94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C09E1-7D68-44EB-B5ED-50452C399700}" type="datetimeFigureOut">
              <a:rPr lang="pt-BR" smtClean="0"/>
              <a:t>07/06/2024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FF06-5A39-44BB-B4BF-4468C56F5C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75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69C17B8-4D45-42BE-5CCA-A91AA9B6C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748"/>
          <a:stretch/>
        </p:blipFill>
        <p:spPr>
          <a:xfrm>
            <a:off x="520340" y="5993544"/>
            <a:ext cx="27759744" cy="309666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20101347-C360-234D-73F9-D7FE132A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40" y="13662212"/>
            <a:ext cx="27759744" cy="2673275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422495" y="11134165"/>
            <a:ext cx="20278163" cy="1678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OBSERVAÇÃO 1: indique </a:t>
            </a:r>
            <a:r>
              <a:rPr lang="pt-BR" sz="3600" b="1" dirty="0">
                <a:solidFill>
                  <a:srgbClr val="FF0000"/>
                </a:solidFill>
              </a:rPr>
              <a:t>o tipo de trabalho (relato de experiência, estudo de caso, produção científica) </a:t>
            </a:r>
            <a:endParaRPr lang="pt-B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OBSERVAÇÃO 2:  Divisão </a:t>
            </a:r>
            <a:r>
              <a:rPr lang="pt-BR" sz="3600" b="1" dirty="0">
                <a:solidFill>
                  <a:srgbClr val="FF0000"/>
                </a:solidFill>
              </a:rPr>
              <a:t>em itens varia de acordo com o tipo (o modelo é apenas uma sugestão). 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61130" y="8638794"/>
            <a:ext cx="20278163" cy="1751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solidFill>
                  <a:srgbClr val="FF0000"/>
                </a:solidFill>
              </a:rPr>
              <a:t>(Fonte Arial, Maiúsculo e Minúsculo, Cor preta, Centralizado)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5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</TotalTime>
  <Words>53</Words>
  <Application>Microsoft Office PowerPoint</Application>
  <PresentationFormat>Personalizar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Allef Henrique</dc:creator>
  <cp:lastModifiedBy>Vitoria Saskia</cp:lastModifiedBy>
  <cp:revision>8</cp:revision>
  <dcterms:created xsi:type="dcterms:W3CDTF">2024-02-26T16:45:49Z</dcterms:created>
  <dcterms:modified xsi:type="dcterms:W3CDTF">2024-06-07T11:20:25Z</dcterms:modified>
</cp:coreProperties>
</file>